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1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725E-C182-4099-8611-DA620A8C2EF6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902F-0B1B-42CB-B148-91E9893CF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817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725E-C182-4099-8611-DA620A8C2EF6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902F-0B1B-42CB-B148-91E9893CF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501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725E-C182-4099-8611-DA620A8C2EF6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902F-0B1B-42CB-B148-91E9893CF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991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725E-C182-4099-8611-DA620A8C2EF6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902F-0B1B-42CB-B148-91E9893CF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060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725E-C182-4099-8611-DA620A8C2EF6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902F-0B1B-42CB-B148-91E9893CF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063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725E-C182-4099-8611-DA620A8C2EF6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902F-0B1B-42CB-B148-91E9893CF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05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725E-C182-4099-8611-DA620A8C2EF6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902F-0B1B-42CB-B148-91E9893CF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332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725E-C182-4099-8611-DA620A8C2EF6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902F-0B1B-42CB-B148-91E9893CF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59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725E-C182-4099-8611-DA620A8C2EF6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902F-0B1B-42CB-B148-91E9893CF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299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725E-C182-4099-8611-DA620A8C2EF6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902F-0B1B-42CB-B148-91E9893CF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15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725E-C182-4099-8611-DA620A8C2EF6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0902F-0B1B-42CB-B148-91E9893CF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01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F725E-C182-4099-8611-DA620A8C2EF6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0902F-0B1B-42CB-B148-91E9893CF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311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0" b="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9709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muthu</dc:creator>
  <cp:lastModifiedBy>muthu</cp:lastModifiedBy>
  <cp:revision>1</cp:revision>
  <dcterms:created xsi:type="dcterms:W3CDTF">2014-03-02T12:33:58Z</dcterms:created>
  <dcterms:modified xsi:type="dcterms:W3CDTF">2014-03-02T12:39:59Z</dcterms:modified>
</cp:coreProperties>
</file>