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9" d="100"/>
          <a:sy n="99" d="100"/>
        </p:scale>
        <p:origin x="-288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33511880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702797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hu-HU" smtClean="0"/>
              <a:t>Title</a:t>
            </a:r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96703160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</Words>
  <Application>Microsoft Office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Title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</dc:title>
  <dc:creator>zolnai</dc:creator>
  <cp:lastModifiedBy>zolnai</cp:lastModifiedBy>
  <cp:revision>1</cp:revision>
  <dcterms:created xsi:type="dcterms:W3CDTF">2014-08-27T10:27:28Z</dcterms:created>
  <dcterms:modified xsi:type="dcterms:W3CDTF">2014-08-27T10:28:25Z</dcterms:modified>
</cp:coreProperties>
</file>