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4D84A-9B53-4AE9-AA04-D403244DF3E5}" type="datetimeFigureOut">
              <a:rPr lang="en-IE" smtClean="0"/>
              <a:t>14/01/2016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A9D2D-B69A-4EC9-AFA7-CBECBC6DC27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86594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4D84A-9B53-4AE9-AA04-D403244DF3E5}" type="datetimeFigureOut">
              <a:rPr lang="en-IE" smtClean="0"/>
              <a:t>14/01/2016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A9D2D-B69A-4EC9-AFA7-CBECBC6DC27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44912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4D84A-9B53-4AE9-AA04-D403244DF3E5}" type="datetimeFigureOut">
              <a:rPr lang="en-IE" smtClean="0"/>
              <a:t>14/01/2016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A9D2D-B69A-4EC9-AFA7-CBECBC6DC27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57570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4D84A-9B53-4AE9-AA04-D403244DF3E5}" type="datetimeFigureOut">
              <a:rPr lang="en-IE" smtClean="0"/>
              <a:t>14/01/2016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A9D2D-B69A-4EC9-AFA7-CBECBC6DC27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6860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4D84A-9B53-4AE9-AA04-D403244DF3E5}" type="datetimeFigureOut">
              <a:rPr lang="en-IE" smtClean="0"/>
              <a:t>14/01/2016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A9D2D-B69A-4EC9-AFA7-CBECBC6DC27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16064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4D84A-9B53-4AE9-AA04-D403244DF3E5}" type="datetimeFigureOut">
              <a:rPr lang="en-IE" smtClean="0"/>
              <a:t>14/01/2016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A9D2D-B69A-4EC9-AFA7-CBECBC6DC27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25612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4D84A-9B53-4AE9-AA04-D403244DF3E5}" type="datetimeFigureOut">
              <a:rPr lang="en-IE" smtClean="0"/>
              <a:t>14/01/2016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A9D2D-B69A-4EC9-AFA7-CBECBC6DC27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60443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4D84A-9B53-4AE9-AA04-D403244DF3E5}" type="datetimeFigureOut">
              <a:rPr lang="en-IE" smtClean="0"/>
              <a:t>14/01/2016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A9D2D-B69A-4EC9-AFA7-CBECBC6DC27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82619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4D84A-9B53-4AE9-AA04-D403244DF3E5}" type="datetimeFigureOut">
              <a:rPr lang="en-IE" smtClean="0"/>
              <a:t>14/01/2016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A9D2D-B69A-4EC9-AFA7-CBECBC6DC27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2101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4D84A-9B53-4AE9-AA04-D403244DF3E5}" type="datetimeFigureOut">
              <a:rPr lang="en-IE" smtClean="0"/>
              <a:t>14/01/2016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A9D2D-B69A-4EC9-AFA7-CBECBC6DC27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39547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4D84A-9B53-4AE9-AA04-D403244DF3E5}" type="datetimeFigureOut">
              <a:rPr lang="en-IE" smtClean="0"/>
              <a:t>14/01/2016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A9D2D-B69A-4EC9-AFA7-CBECBC6DC27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27926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4D84A-9B53-4AE9-AA04-D403244DF3E5}" type="datetimeFigureOut">
              <a:rPr lang="en-IE" smtClean="0"/>
              <a:t>14/01/2016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A9D2D-B69A-4EC9-AFA7-CBECBC6DC27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19031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910806" y="3291840"/>
                <a:ext cx="1322387" cy="2743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E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IE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IE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IE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IE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i="1" smtClean="0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IE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E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0806" y="3291840"/>
                <a:ext cx="1322387" cy="274320"/>
              </a:xfrm>
              <a:prstGeom prst="rect">
                <a:avLst/>
              </a:prstGeom>
              <a:blipFill rotWithShape="1">
                <a:blip r:embed="rId2"/>
                <a:stretch>
                  <a:fillRect r="-6944" b="-24444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014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</dc:creator>
  <cp:lastModifiedBy>ms</cp:lastModifiedBy>
  <cp:revision>1</cp:revision>
  <dcterms:created xsi:type="dcterms:W3CDTF">2016-01-14T13:12:20Z</dcterms:created>
  <dcterms:modified xsi:type="dcterms:W3CDTF">2016-01-14T13:14:00Z</dcterms:modified>
</cp:coreProperties>
</file>