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60" r:id="rId2"/>
  </p:sldIdLst>
  <p:sldSz cx="9144000" cy="6858000" type="letter"/>
  <p:notesSz cx="6946900" cy="92202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B00"/>
    <a:srgbClr val="99CCFF"/>
    <a:srgbClr val="428C8A"/>
    <a:srgbClr val="7575FF"/>
    <a:srgbClr val="6666FF"/>
    <a:srgbClr val="FFCC00"/>
    <a:srgbClr val="D00023"/>
    <a:srgbClr val="993300"/>
    <a:srgbClr val="CB33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4" autoAdjust="0"/>
    <p:restoredTop sz="99003" autoAdjust="0"/>
  </p:normalViewPr>
  <p:slideViewPr>
    <p:cSldViewPr>
      <p:cViewPr varScale="1">
        <p:scale>
          <a:sx n="117" d="100"/>
          <a:sy n="117" d="100"/>
        </p:scale>
        <p:origin x="-17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12" d="100"/>
          <a:sy n="112" d="100"/>
        </p:scale>
        <p:origin x="-3636" y="15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4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9750" y="76200"/>
            <a:ext cx="30114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grpSp>
        <p:nvGrpSpPr>
          <p:cNvPr id="76807" name="Group 25"/>
          <p:cNvGrpSpPr>
            <a:grpSpLocks/>
          </p:cNvGrpSpPr>
          <p:nvPr/>
        </p:nvGrpSpPr>
        <p:grpSpPr bwMode="auto">
          <a:xfrm>
            <a:off x="3460750" y="8880475"/>
            <a:ext cx="2451100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Mentor </a:t>
              </a:r>
              <a:r>
                <a:rPr lang="en-US" sz="700" dirty="0">
                  <a:solidFill>
                    <a:schemeClr val="bg2"/>
                  </a:solidFill>
                </a:rPr>
                <a:t>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2"/>
          </p:nvPr>
        </p:nvSpPr>
        <p:spPr>
          <a:xfrm>
            <a:off x="463550" y="8980956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defTabSz="923925"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Your Initials, Presentation Title, Month Year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"/>
          </p:nvPr>
        </p:nvSpPr>
        <p:spPr>
          <a:xfrm>
            <a:off x="0" y="8980956"/>
            <a:ext cx="463346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2BC424D-003F-4F60-9028-6437F3764404}" type="slidenum">
              <a:rPr lang="en-US" sz="800" smtClean="0"/>
              <a:pPr algn="ctr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41800171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017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3611563"/>
            <a:ext cx="55562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pic>
        <p:nvPicPr>
          <p:cNvPr id="59400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550" y="8870950"/>
            <a:ext cx="343535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402" name="Group 24"/>
          <p:cNvGrpSpPr>
            <a:grpSpLocks/>
          </p:cNvGrpSpPr>
          <p:nvPr/>
        </p:nvGrpSpPr>
        <p:grpSpPr bwMode="auto">
          <a:xfrm>
            <a:off x="3381375" y="8880475"/>
            <a:ext cx="2451100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</a:t>
              </a:r>
              <a:r>
                <a:rPr lang="en-US" sz="700" dirty="0">
                  <a:solidFill>
                    <a:schemeClr val="bg2"/>
                  </a:solidFill>
                </a:rPr>
                <a:t>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59403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8951913"/>
            <a:ext cx="7112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9469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5"/>
          </p:nvPr>
        </p:nvSpPr>
        <p:spPr>
          <a:xfrm>
            <a:off x="0" y="8988270"/>
            <a:ext cx="466344" cy="2304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/>
            </a:lvl1pPr>
          </a:lstStyle>
          <a:p>
            <a:fld id="{4EF60D13-6827-4DE5-BBDB-189D9C1C9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4"/>
          </p:nvPr>
        </p:nvSpPr>
        <p:spPr>
          <a:xfrm>
            <a:off x="474728" y="8988270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509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228600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6338" y="696913"/>
            <a:ext cx="4595812" cy="3446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522" y="4374860"/>
            <a:ext cx="5096705" cy="41506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53" tIns="46177" rIns="92353" bIns="46177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758825"/>
            <a:ext cx="9144000" cy="5399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9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Your Initials, Presentation Title, Month Year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406894"/>
              </p:ext>
            </p:extLst>
          </p:nvPr>
        </p:nvGraphicFramePr>
        <p:xfrm>
          <a:off x="4408096" y="699725"/>
          <a:ext cx="2479736" cy="213360"/>
        </p:xfrm>
        <a:graphic>
          <a:graphicData uri="http://schemas.openxmlformats.org/drawingml/2006/table">
            <a:tbl>
              <a:tblPr/>
              <a:tblGrid>
                <a:gridCol w="254439"/>
                <a:gridCol w="2225297"/>
              </a:tblGrid>
              <a:tr h="18288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" algn="l" rtl="0" fontAlgn="ctr"/>
                      <a:r>
                        <a:rPr lang="en-US" sz="800" b="0" i="0" u="none" strike="noStrike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synerzip</a:t>
                      </a:r>
                      <a:endParaRPr lang="en-US" sz="800" b="0" i="0" u="none" strike="noStrike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372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of Presentation Maximum Three Lines Aligned from the Bottom&amp;quot;&quot;/&gt;&lt;property id=&quot;20307&quot; value=&quot;266&quot;/&gt;&lt;/object&gt;&lt;object type=&quot;3&quot; unique_id=&quot;10005&quot;&gt;&lt;property id=&quot;20148&quot; value=&quot;5&quot;/&gt;&lt;property id=&quot;20300&quot; value=&quot;Slide 2 - &amp;quot;Titles Are Tahoma 30 pt, Bold, Flush Left, Initial Caps, Edit to Fit Two Lines Max.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Titles Are Two Lines Maximum, Vertically Aligned from Bottom of Text Box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Tips&amp;quot;&quot;/&gt;&lt;property id=&quot;20307&quot; value=&quot;272&quot;/&gt;&lt;/object&gt;&lt;object type=&quot;3&quot; unique_id=&quot;10008&quot;&gt;&lt;property id=&quot;20148&quot; value=&quot;5&quot;/&gt;&lt;property id=&quot;20300&quot; value=&quot;Slide 5 - &amp;quot;Tips&amp;quot;&quot;/&gt;&lt;property id=&quot;20307&quot; value=&quot;268&quot;/&gt;&lt;/object&gt;&lt;object type=&quot;3&quot; unique_id=&quot;10009&quot;&gt;&lt;property id=&quot;20148&quot; value=&quot;5&quot;/&gt;&lt;property id=&quot;20300&quot; value=&quot;Slide 6 - &amp;quot;TRANSITION OR &amp;#x0D;&amp;#x0A;SECTION HEADING  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Graphic Tips&amp;quot;&quot;/&gt;&lt;property id=&quot;20307&quot; value=&quot;258&quot;/&gt;&lt;/object&gt;&lt;object type=&quot;3&quot; unique_id=&quot;10011&quot;&gt;&lt;property id=&quot;20148&quot; value=&quot;5&quot;/&gt;&lt;property id=&quot;20300&quot; value=&quot;Slide 8 - &amp;quot;Make your presentations easy to share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Chart Slide&amp;quot;&quot;/&gt;&lt;property id=&quot;20307&quot; value=&quot;267&quot;/&gt;&lt;/object&gt;&lt;object type=&quot;3&quot; unique_id=&quot;10013&quot;&gt;&lt;property id=&quot;20148&quot; value=&quot;5&quot;/&gt;&lt;property id=&quot;20300&quot; value=&quot;Slide 10&quot;/&gt;&lt;property id=&quot;20307&quot; value=&quot;264&quot;/&gt;&lt;/object&gt;&lt;object type=&quot;3&quot; unique_id=&quot;10014&quot;&gt;&lt;property id=&quot;20148&quot; value=&quot;5&quot;/&gt;&lt;property id=&quot;20300&quot; value=&quot;Slide 12 - &amp;quot;A Few Basic Elements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Example of Objectives &amp;amp; Results Slide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Example of Objectives &amp;amp; Results Slide&amp;quot;&quot;/&gt;&lt;property id=&quot;20307&quot; value=&quot;271&quot;/&gt;&lt;/object&gt;&lt;object type=&quot;3&quot; unique_id=&quot;10152&quot;&gt;&lt;property id=&quot;20148&quot; value=&quot;5&quot;/&gt;&lt;property id=&quot;20300&quot; value=&quot;Slide 11 - &amp;quot;Title of Presentation Maximum Three Lines Aligned from the Bottom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 PPT Master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 cap="flat" cmpd="sng" algn="ctr">
          <a:solidFill>
            <a:schemeClr val="bg1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Tahoma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Starter_Rev_E2</Template>
  <TotalTime>0</TotalTime>
  <Words>2</Words>
  <Application>Microsoft Office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Mentor PPT Master</vt:lpstr>
      <vt:lpstr>PowerPoint Presentation</vt:lpstr>
    </vt:vector>
  </TitlesOfParts>
  <Company>MGC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Title – 36pt, Three Lines Max. Anchor: Bottom Left</dc:title>
  <dc:creator>lseigneu</dc:creator>
  <cp:lastModifiedBy>synerzip</cp:lastModifiedBy>
  <cp:revision>47</cp:revision>
  <dcterms:created xsi:type="dcterms:W3CDTF">2011-12-28T21:33:21Z</dcterms:created>
  <dcterms:modified xsi:type="dcterms:W3CDTF">2015-03-24T09:06:42Z</dcterms:modified>
</cp:coreProperties>
</file>