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" name="" descr="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3" name="" descr=""/>
          <p:cNvPicPr/>
          <p:nvPr/>
        </p:nvPicPr>
        <p:blipFill>
          <a:blip r:embed="rId3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/>
          <a:p>
            <a:endParaRPr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://www.xkcd.com/" TargetMode="External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4206240" y="3270600"/>
            <a:ext cx="1652400" cy="42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  <a:hlinkClick r:id="rId1"/>
              </a:rPr>
              <a:t>xkcd</a:t>
            </a:r>
            <a:r>
              <a:rPr lang="en-US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rocks</a:t>
            </a:r>
            <a:endParaRPr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LibreOfficeDev/5.1.0.0.alpha1$Linux_X86_64 LibreOffice_project/5225f13be1ac14fead813726f4fea34bff773622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2015-09-11T12:20:18Z</dcterms:modified>
  <cp:revision>3</cp:revision>
  <dc:subject/>
  <dc:title/>
</cp:coreProperties>
</file>