
<file path=[Content_Types].xml><?xml version="1.0" encoding="utf-8"?>
<Types xmlns="http://schemas.openxmlformats.org/package/2006/content-types">
  <Override PartName="/_rels/.rels" ContentType="application/vnd.openxmlformats-package.relationships+xml"/>
  <Override PartName="/ppt/_rels/presentation.xml.rels" ContentType="application/vnd.openxmlformats-package.relationships+xml"/>
  <Override PartName="/ppt/media/image2.png" ContentType="image/png"/>
  <Override PartName="/ppt/media/image3.gif" ContentType="image/gif"/>
  <Override PartName="/ppt/media/image4.gif" ContentType="image/gif"/>
  <Override PartName="/ppt/media/image1.png" ContentType="image/png"/>
  <Override PartName="/ppt/media/image5.gif" ContentType="image/gif"/>
  <Override PartName="/ppt/slideLayouts/slideLayout4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_rels/slideLayout11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3.xml.rels" ContentType="application/vnd.openxmlformats-package.relationships+xml"/>
  <Override PartName="/ppt/slideLayouts/slideLayout1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12.xml" ContentType="application/vnd.openxmlformats-officedocument.presentationml.slideLayout+xml"/>
  <Override PartName="/ppt/presentation.xml" ContentType="application/vnd.openxmlformats-officedocument.presentationml.presentation.main+xml"/>
  <Override PartName="/ppt/slides/_rels/slide1.xml.rels" ContentType="application/vnd.openxmlformats-package.relationships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Masters/slideMaster1.xml" ContentType="application/vnd.openxmlformats-officedocument.presentationml.slideMaster+xml"/>
  <Override PartName="/ppt/slideMasters/_rels/slideMaster1.xml.rels" ContentType="application/vnd.openxmlformats-package.relationships+xml"/>
  <Override PartName="/docProps/app.xml" ContentType="application/vnd.openxmlformats-officedocument.extended-properties+xml"/>
  <Override PartName="/docProps/core.xml" ContentType="application/vnd.openxmlformats-package.core-propertie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>
  <p:sldMasterIdLst>
    <p:sldMasterId id="2147483648" r:id="rId2"/>
  </p:sldMasterIdLst>
  <p:sldIdLst>
    <p:sldId id="256" r:id="rId3"/>
  </p:sldIdLst>
  <p:sldSz cx="10080625" cy="7559675"/>
  <p:notesSz cx="7772400" cy="10058400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" Target="slides/slide1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png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9071640" cy="20912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504000" y="4059360"/>
            <a:ext cx="9071640" cy="20912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920" cy="20912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5152680" y="1769040"/>
            <a:ext cx="4426920" cy="20912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32" name="PlaceHolder 4"/>
          <p:cNvSpPr>
            <a:spLocks noGrp="1"/>
          </p:cNvSpPr>
          <p:nvPr>
            <p:ph type="body"/>
          </p:nvPr>
        </p:nvSpPr>
        <p:spPr>
          <a:xfrm>
            <a:off x="5152680" y="4059360"/>
            <a:ext cx="4426920" cy="20912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33" name="PlaceHolder 5"/>
          <p:cNvSpPr>
            <a:spLocks noGrp="1"/>
          </p:cNvSpPr>
          <p:nvPr>
            <p:ph type="body"/>
          </p:nvPr>
        </p:nvSpPr>
        <p:spPr>
          <a:xfrm>
            <a:off x="504000" y="4059360"/>
            <a:ext cx="4426920" cy="20912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9071640" cy="43844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504000" y="1769040"/>
            <a:ext cx="9071640" cy="43844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pic>
        <p:nvPicPr>
          <p:cNvPr id="37" name="" descr=""/>
          <p:cNvPicPr/>
          <p:nvPr/>
        </p:nvPicPr>
        <p:blipFill>
          <a:blip r:embed="rId2"/>
          <a:stretch/>
        </p:blipFill>
        <p:spPr>
          <a:xfrm>
            <a:off x="2292120" y="1768680"/>
            <a:ext cx="5495040" cy="4384440"/>
          </a:xfrm>
          <a:prstGeom prst="rect">
            <a:avLst/>
          </a:prstGeom>
          <a:ln>
            <a:noFill/>
          </a:ln>
        </p:spPr>
      </p:pic>
      <p:pic>
        <p:nvPicPr>
          <p:cNvPr id="38" name="" descr=""/>
          <p:cNvPicPr/>
          <p:nvPr/>
        </p:nvPicPr>
        <p:blipFill>
          <a:blip r:embed="rId3"/>
          <a:stretch/>
        </p:blipFill>
        <p:spPr>
          <a:xfrm>
            <a:off x="2292120" y="1768680"/>
            <a:ext cx="5495040" cy="438444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504000" y="1769040"/>
            <a:ext cx="9071640" cy="4384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9071640" cy="43844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920" cy="43844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1" name="PlaceHolder 3"/>
          <p:cNvSpPr>
            <a:spLocks noGrp="1"/>
          </p:cNvSpPr>
          <p:nvPr>
            <p:ph type="body"/>
          </p:nvPr>
        </p:nvSpPr>
        <p:spPr>
          <a:xfrm>
            <a:off x="5152680" y="1769040"/>
            <a:ext cx="4426920" cy="43844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504000" y="301320"/>
            <a:ext cx="9071640" cy="5851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920" cy="20912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504000" y="4059360"/>
            <a:ext cx="4426920" cy="20912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7" name="PlaceHolder 4"/>
          <p:cNvSpPr>
            <a:spLocks noGrp="1"/>
          </p:cNvSpPr>
          <p:nvPr>
            <p:ph type="body"/>
          </p:nvPr>
        </p:nvSpPr>
        <p:spPr>
          <a:xfrm>
            <a:off x="5152680" y="1769040"/>
            <a:ext cx="4426920" cy="43844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920" cy="43844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5152680" y="1769040"/>
            <a:ext cx="4426920" cy="20912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5152680" y="4059360"/>
            <a:ext cx="4426920" cy="20912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920" cy="20912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5152680" y="1769040"/>
            <a:ext cx="4426920" cy="20912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5" name="PlaceHolder 4"/>
          <p:cNvSpPr>
            <a:spLocks noGrp="1"/>
          </p:cNvSpPr>
          <p:nvPr>
            <p:ph type="body"/>
          </p:nvPr>
        </p:nvSpPr>
        <p:spPr>
          <a:xfrm>
            <a:off x="504000" y="4059360"/>
            <a:ext cx="9071640" cy="20912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r>
              <a:rPr lang="en-US" sz="4400">
                <a:latin typeface="Arial"/>
              </a:rPr>
              <a:t>Click to edit the title text format</a:t>
            </a:r>
            <a:endParaRPr/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9071640" cy="4384440"/>
          </a:xfrm>
          <a:prstGeom prst="rect">
            <a:avLst/>
          </a:prstGeom>
        </p:spPr>
        <p:txBody>
          <a:bodyPr lIns="0" rIns="0" tIns="0" bIns="0"/>
          <a:p>
            <a:pPr>
              <a:buSzPct val="45000"/>
              <a:buFont typeface="StarSymbol"/>
              <a:buChar char=""/>
            </a:pPr>
            <a:r>
              <a:rPr lang="en-US" sz="3200">
                <a:latin typeface="Arial"/>
              </a:rPr>
              <a:t>Click to edit the outline text format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en-US" sz="2800">
                <a:latin typeface="Arial"/>
              </a:rPr>
              <a:t>Second Outline Level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en-US" sz="2400">
                <a:latin typeface="Arial"/>
              </a:rPr>
              <a:t>Third Outline Level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en-US" sz="2000">
                <a:latin typeface="Arial"/>
              </a:rPr>
              <a:t>Fourth Outline Level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en-US" sz="2000">
                <a:latin typeface="Arial"/>
              </a:rPr>
              <a:t>Fifth Outline Level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en-US" sz="2000">
                <a:latin typeface="Arial"/>
              </a:rPr>
              <a:t>Sixth Outline Level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en-US" sz="2000">
                <a:latin typeface="Arial"/>
              </a:rPr>
              <a:t>Seventh Outline Level</a:t>
            </a:r>
            <a:endParaRPr/>
          </a:p>
        </p:txBody>
      </p:sp>
      <p:sp>
        <p:nvSpPr>
          <p:cNvPr id="2" name="PlaceHolder 3"/>
          <p:cNvSpPr>
            <a:spLocks noGrp="1"/>
          </p:cNvSpPr>
          <p:nvPr>
            <p:ph type="dt"/>
          </p:nvPr>
        </p:nvSpPr>
        <p:spPr>
          <a:xfrm>
            <a:off x="504000" y="6887160"/>
            <a:ext cx="2348280" cy="521280"/>
          </a:xfrm>
          <a:prstGeom prst="rect">
            <a:avLst/>
          </a:prstGeom>
        </p:spPr>
        <p:txBody>
          <a:bodyPr lIns="0" rIns="0" tIns="0" bIns="0"/>
          <a:p>
            <a:r>
              <a:rPr lang="en-US" sz="1400">
                <a:latin typeface="Times New Roman"/>
              </a:rPr>
              <a:t>&lt;date/time&gt;</a:t>
            </a:r>
            <a:endParaRPr/>
          </a:p>
        </p:txBody>
      </p:sp>
      <p:sp>
        <p:nvSpPr>
          <p:cNvPr id="3" name="PlaceHolder 4"/>
          <p:cNvSpPr>
            <a:spLocks noGrp="1"/>
          </p:cNvSpPr>
          <p:nvPr>
            <p:ph type="ftr"/>
          </p:nvPr>
        </p:nvSpPr>
        <p:spPr>
          <a:xfrm>
            <a:off x="3447360" y="6887160"/>
            <a:ext cx="3195000" cy="521280"/>
          </a:xfrm>
          <a:prstGeom prst="rect">
            <a:avLst/>
          </a:prstGeom>
        </p:spPr>
        <p:txBody>
          <a:bodyPr lIns="0" rIns="0" tIns="0" bIns="0"/>
          <a:p>
            <a:pPr algn="ctr"/>
            <a:r>
              <a:rPr lang="en-US" sz="1400">
                <a:latin typeface="Times New Roman"/>
              </a:rPr>
              <a:t>&lt;footer&gt;</a:t>
            </a:r>
            <a:endParaRPr/>
          </a:p>
        </p:txBody>
      </p:sp>
      <p:sp>
        <p:nvSpPr>
          <p:cNvPr id="4" name="PlaceHolder 5"/>
          <p:cNvSpPr>
            <a:spLocks noGrp="1"/>
          </p:cNvSpPr>
          <p:nvPr>
            <p:ph type="sldNum"/>
          </p:nvPr>
        </p:nvSpPr>
        <p:spPr>
          <a:xfrm>
            <a:off x="7227360" y="6887160"/>
            <a:ext cx="2348280" cy="521280"/>
          </a:xfrm>
          <a:prstGeom prst="rect">
            <a:avLst/>
          </a:prstGeom>
        </p:spPr>
        <p:txBody>
          <a:bodyPr lIns="0" rIns="0" tIns="0" bIns="0"/>
          <a:p>
            <a:pPr algn="r"/>
            <a:fld id="{46D659D7-2FDE-42CE-A58A-86E27E2D0A84}" type="slidenum">
              <a:rPr lang="en-US" sz="1400">
                <a:latin typeface="Times New Roman"/>
              </a:rPr>
              <a:t>&lt;number&gt;</a:t>
            </a:fld>
            <a:endParaRPr/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3.gif"/><Relationship Id="rId2" Type="http://schemas.openxmlformats.org/officeDocument/2006/relationships/image" Target="../media/image4.gif"/><Relationship Id="rId3" Type="http://schemas.openxmlformats.org/officeDocument/2006/relationships/image" Target="../media/image5.gif"/><Relationship Id="rId4" Type="http://schemas.openxmlformats.org/officeDocument/2006/relationships/slideLayout" Target="../slideLayouts/slideLayout2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TextShape 1"/>
          <p:cNvSpPr txBox="1"/>
          <p:nvPr/>
        </p:nvSpPr>
        <p:spPr>
          <a:xfrm>
            <a:off x="504000" y="301320"/>
            <a:ext cx="9071640" cy="126216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40" name="TextShape 2"/>
          <p:cNvSpPr txBox="1"/>
          <p:nvPr/>
        </p:nvSpPr>
        <p:spPr>
          <a:xfrm>
            <a:off x="504000" y="1769040"/>
            <a:ext cx="9071640" cy="4384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>
              <a:buBlip>
                <a:blip r:embed="rId1"/>
              </a:buBlip>
            </a:pPr>
            <a:r>
              <a:rPr lang="en-US" sz="3200">
                <a:latin typeface="Arial"/>
              </a:rPr>
              <a:t> </a:t>
            </a:r>
            <a:endParaRPr/>
          </a:p>
          <a:p>
            <a:pPr algn="ctr">
              <a:buBlip>
                <a:blip r:embed="rId2"/>
              </a:buBlip>
            </a:pPr>
            <a:r>
              <a:rPr lang="en-US" sz="3200">
                <a:latin typeface="Arial"/>
              </a:rPr>
              <a:t> </a:t>
            </a:r>
            <a:endParaRPr/>
          </a:p>
          <a:p>
            <a:pPr algn="ctr">
              <a:buBlip>
                <a:blip r:embed="rId3"/>
              </a:buBlip>
            </a:pPr>
            <a:r>
              <a:rPr lang="en-US" sz="3200">
                <a:latin typeface="Arial"/>
              </a:rPr>
              <a:t> </a:t>
            </a:r>
            <a:endParaRPr/>
          </a:p>
        </p:txBody>
      </p: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Application>LibreOfficeDev/4.5.0.0.alpha0$Linux_X86_64 LibreOffice_project/020cad66911d26c555fc9de9ae2d4edbbf83ab00</Applicat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2015-04-20T16:16:06Z</dcterms:created>
  <dc:language>en-US</dc:language>
  <dcterms:modified xsi:type="dcterms:W3CDTF">2015-04-20T16:16:35Z</dcterms:modified>
  <cp:revision>1</cp:revision>
</cp:coreProperties>
</file>