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Stacked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092608"/>
        <c:axId val="39105664"/>
      </c:barChart>
      <c:catAx>
        <c:axId val="39092608"/>
        <c:scaling>
          <c:orientation val="minMax"/>
        </c:scaling>
        <c:delete val="0"/>
        <c:axPos val="b"/>
        <c:majorTickMark val="out"/>
        <c:minorTickMark val="none"/>
        <c:tickLblPos val="nextTo"/>
        <c:crossAx val="39105664"/>
        <c:crosses val="autoZero"/>
        <c:auto val="1"/>
        <c:lblAlgn val="ctr"/>
        <c:lblOffset val="100"/>
        <c:noMultiLvlLbl val="0"/>
      </c:catAx>
      <c:valAx>
        <c:axId val="391056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90926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100% Stacked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0620160"/>
        <c:axId val="111486848"/>
      </c:barChart>
      <c:catAx>
        <c:axId val="100620160"/>
        <c:scaling>
          <c:orientation val="minMax"/>
        </c:scaling>
        <c:delete val="0"/>
        <c:axPos val="b"/>
        <c:majorTickMark val="out"/>
        <c:minorTickMark val="none"/>
        <c:tickLblPos val="nextTo"/>
        <c:crossAx val="111486848"/>
        <c:crosses val="autoZero"/>
        <c:auto val="1"/>
        <c:lblAlgn val="ctr"/>
        <c:lblOffset val="100"/>
        <c:noMultiLvlLbl val="0"/>
      </c:catAx>
      <c:valAx>
        <c:axId val="111486848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1006201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mtClean="0"/>
              <a:t>Stacked </a:t>
            </a:r>
            <a:r>
              <a:rPr lang="en-US" smtClean="0"/>
              <a:t>column </a:t>
            </a:r>
            <a:r>
              <a:rPr lang="en-US" dirty="0" smtClean="0"/>
              <a:t>mixed with 100</a:t>
            </a:r>
            <a:r>
              <a:rPr lang="en-US" smtClean="0"/>
              <a:t>% </a:t>
            </a:r>
            <a:r>
              <a:rPr lang="en-US" smtClean="0"/>
              <a:t>stacked </a:t>
            </a:r>
            <a:r>
              <a:rPr lang="en-US" dirty="0" smtClean="0"/>
              <a:t>a</a:t>
            </a:r>
            <a:r>
              <a:rPr lang="en-US" smtClean="0"/>
              <a:t>rea</a:t>
            </a:r>
            <a:endParaRPr lang="en-US" dirty="0"/>
          </a:p>
        </c:rich>
      </c:tx>
      <c:layout/>
      <c:overlay val="0"/>
    </c:title>
    <c:autoTitleDeleted val="0"/>
    <c:plotArea>
      <c:layout/>
      <c:areaChart>
        <c:grouping val="percentStack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550848"/>
        <c:axId val="117396608"/>
      </c:areaChar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5550848"/>
        <c:axId val="117396608"/>
      </c:barChart>
      <c:catAx>
        <c:axId val="115550848"/>
        <c:scaling>
          <c:orientation val="minMax"/>
        </c:scaling>
        <c:delete val="0"/>
        <c:axPos val="b"/>
        <c:majorTickMark val="out"/>
        <c:minorTickMark val="none"/>
        <c:tickLblPos val="nextTo"/>
        <c:crossAx val="117396608"/>
        <c:crosses val="autoZero"/>
        <c:auto val="1"/>
        <c:lblAlgn val="ctr"/>
        <c:lblOffset val="100"/>
        <c:noMultiLvlLbl val="0"/>
      </c:catAx>
      <c:valAx>
        <c:axId val="117396608"/>
        <c:scaling>
          <c:orientation val="minMax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crossAx val="1155508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0F1A-52F6-43A0-8741-317D25BF0158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219F-E22C-4B21-AC7F-53063C48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037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0F1A-52F6-43A0-8741-317D25BF0158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219F-E22C-4B21-AC7F-53063C48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679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0F1A-52F6-43A0-8741-317D25BF0158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219F-E22C-4B21-AC7F-53063C48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2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0F1A-52F6-43A0-8741-317D25BF0158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219F-E22C-4B21-AC7F-53063C48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691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0F1A-52F6-43A0-8741-317D25BF0158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219F-E22C-4B21-AC7F-53063C48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807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0F1A-52F6-43A0-8741-317D25BF0158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219F-E22C-4B21-AC7F-53063C48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761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0F1A-52F6-43A0-8741-317D25BF0158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219F-E22C-4B21-AC7F-53063C48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250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0F1A-52F6-43A0-8741-317D25BF0158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219F-E22C-4B21-AC7F-53063C48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86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0F1A-52F6-43A0-8741-317D25BF0158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219F-E22C-4B21-AC7F-53063C48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210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0F1A-52F6-43A0-8741-317D25BF0158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219F-E22C-4B21-AC7F-53063C48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169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0F1A-52F6-43A0-8741-317D25BF0158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C219F-E22C-4B21-AC7F-53063C48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195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60F1A-52F6-43A0-8741-317D25BF0158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C219F-E22C-4B21-AC7F-53063C489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231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21460003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20277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4258943522"/>
              </p:ext>
            </p:extLst>
          </p:nvPr>
        </p:nvGraphicFramePr>
        <p:xfrm>
          <a:off x="1524000" y="13716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87838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18230295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29250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12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Kohei Yoshida</dc:creator>
  <cp:lastModifiedBy>Kohei Yoshida</cp:lastModifiedBy>
  <cp:revision>4</cp:revision>
  <dcterms:created xsi:type="dcterms:W3CDTF">2014-07-07T18:50:55Z</dcterms:created>
  <dcterms:modified xsi:type="dcterms:W3CDTF">2014-07-07T22:54:23Z</dcterms:modified>
</cp:coreProperties>
</file>