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DD49-018C-449F-813F-1E1E173FA862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5B-6504-4468-B1C8-67BACBFD2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224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DD49-018C-449F-813F-1E1E173FA862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5B-6504-4468-B1C8-67BACBFD2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124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DD49-018C-449F-813F-1E1E173FA862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5B-6504-4468-B1C8-67BACBFD2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727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DD49-018C-449F-813F-1E1E173FA862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5B-6504-4468-B1C8-67BACBFD2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483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DD49-018C-449F-813F-1E1E173FA862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5B-6504-4468-B1C8-67BACBFD2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599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DD49-018C-449F-813F-1E1E173FA862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5B-6504-4468-B1C8-67BACBFD2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77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DD49-018C-449F-813F-1E1E173FA862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5B-6504-4468-B1C8-67BACBFD2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569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DD49-018C-449F-813F-1E1E173FA862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5B-6504-4468-B1C8-67BACBFD2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016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DD49-018C-449F-813F-1E1E173FA862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5B-6504-4468-B1C8-67BACBFD2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690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DD49-018C-449F-813F-1E1E173FA862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5B-6504-4468-B1C8-67BACBFD2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978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DD49-018C-449F-813F-1E1E173FA862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AE35B-6504-4468-B1C8-67BACBFD2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589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5DD49-018C-449F-813F-1E1E173FA862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AE35B-6504-4468-B1C8-67BACBFD2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364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822960" y="255960"/>
            <a:ext cx="7534800" cy="9874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 sz="2000" dirty="0" smtClean="0"/>
              <a:t>Linux  </a:t>
            </a:r>
            <a:r>
              <a:rPr lang="en-US" sz="2400" dirty="0"/>
              <a:t>
</a:t>
            </a:r>
            <a:r>
              <a:rPr lang="en-US" dirty="0"/>
              <a:t>Standard </a:t>
            </a:r>
            <a:r>
              <a:rPr lang="en-US" dirty="0" smtClean="0"/>
              <a:t>Platform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08066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muthu</dc:creator>
  <cp:lastModifiedBy>muthu</cp:lastModifiedBy>
  <cp:revision>1</cp:revision>
  <dcterms:created xsi:type="dcterms:W3CDTF">2013-12-11T12:43:29Z</dcterms:created>
  <dcterms:modified xsi:type="dcterms:W3CDTF">2013-12-11T12:44:14Z</dcterms:modified>
</cp:coreProperties>
</file>