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85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3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1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4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1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41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65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244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5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8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53D6-514D-45B7-8523-2F0592E19AB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2B520-A92D-4027-B54B-B9B7E81DA6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7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9906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Hello </a:t>
            </a:r>
            <a:r>
              <a:rPr lang="en-US" sz="2000" baseline="-25000" dirty="0" smtClean="0"/>
              <a:t>R</a:t>
            </a:r>
            <a:r>
              <a:rPr lang="en-US" dirty="0" smtClean="0"/>
              <a:t>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1</cp:revision>
  <dcterms:created xsi:type="dcterms:W3CDTF">2013-11-12T11:33:47Z</dcterms:created>
  <dcterms:modified xsi:type="dcterms:W3CDTF">2013-11-12T11:36:06Z</dcterms:modified>
</cp:coreProperties>
</file>