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 horzBarState="maximized">
    <p:restoredLeft sz="15.987%" autoAdjust="0"/>
    <p:restoredTop sz="94.66%"/>
  </p:normalViewPr>
  <p:slideViewPr>
    <p:cSldViewPr snapToGrid="0">
      <p:cViewPr varScale="1">
        <p:scale>
          <a:sx n="117" d="100"/>
          <a:sy n="117" d="100"/>
        </p:scale>
        <p:origin x="2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purl.oclc.org/ooxml/officeDocument/relationships/presProps" Target="presProps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tableStyles" Target="tableStyles.xml"/><Relationship Id="rId5" Type="http://purl.oclc.org/ooxml/officeDocument/relationships/theme" Target="theme/theme1.xml"/><Relationship Id="rId4" Type="http://purl.oclc.org/ooxml/officeDocument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00632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73497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74513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56114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%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965381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78909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36195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19565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48747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37685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0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theme" Target="../theme/theme1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A3C3B9A3-5ABE-4E2D-BFB1-6890FEB83433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024A68F2-D497-45D9-896C-CCF38FF9A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1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819751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moggi</dc:creator>
  <cp:lastModifiedBy>moggi</cp:lastModifiedBy>
  <cp:revision>1</cp:revision>
  <dcterms:created xsi:type="dcterms:W3CDTF">2014-03-10T16:53:01Z</dcterms:created>
  <dcterms:modified xsi:type="dcterms:W3CDTF">2014-03-10T16:53:29Z</dcterms:modified>
</cp:coreProperties>
</file>